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3" r:id="rId2"/>
    <p:sldId id="290" r:id="rId3"/>
    <p:sldId id="273" r:id="rId4"/>
    <p:sldId id="292" r:id="rId5"/>
    <p:sldId id="291" r:id="rId6"/>
    <p:sldId id="325" r:id="rId7"/>
    <p:sldId id="295" r:id="rId8"/>
    <p:sldId id="293" r:id="rId9"/>
    <p:sldId id="274" r:id="rId10"/>
    <p:sldId id="326" r:id="rId11"/>
    <p:sldId id="276" r:id="rId12"/>
    <p:sldId id="262" r:id="rId13"/>
    <p:sldId id="275" r:id="rId14"/>
    <p:sldId id="277" r:id="rId15"/>
    <p:sldId id="297" r:id="rId16"/>
    <p:sldId id="298" r:id="rId17"/>
    <p:sldId id="299" r:id="rId18"/>
    <p:sldId id="300" r:id="rId19"/>
    <p:sldId id="301" r:id="rId20"/>
    <p:sldId id="278" r:id="rId21"/>
    <p:sldId id="280" r:id="rId22"/>
    <p:sldId id="303" r:id="rId23"/>
    <p:sldId id="304" r:id="rId24"/>
    <p:sldId id="281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282" r:id="rId38"/>
    <p:sldId id="317" r:id="rId39"/>
    <p:sldId id="286" r:id="rId40"/>
    <p:sldId id="318" r:id="rId41"/>
    <p:sldId id="319" r:id="rId42"/>
    <p:sldId id="320" r:id="rId43"/>
    <p:sldId id="321" r:id="rId44"/>
    <p:sldId id="322" r:id="rId45"/>
    <p:sldId id="323" r:id="rId46"/>
    <p:sldId id="287" r:id="rId47"/>
    <p:sldId id="324" r:id="rId48"/>
    <p:sldId id="288" r:id="rId49"/>
    <p:sldId id="32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258C7-0A9B-4FD6-A1BE-EE098C969A7A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3F56B-B9FE-42CA-8E82-4527458C4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92E7D-420F-4E93-ADF9-8778185A7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A9BB6-D516-42F8-8EAD-AD9664DB0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FE58B-287E-4B1B-9C9E-B626B4F5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241C5-3806-465C-AB3B-695E6A9C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316C7-5425-4FF1-B9B3-CC639641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04ED-F7F6-48AA-9B8C-FEB8C417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FF675-3047-49BD-BD31-4D7EBF3F9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8A607-F080-42F0-805A-033781B8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F287F-F3FC-47A6-B54B-427D2035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8A7C-0F00-4A66-ADDB-4772CB1C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A4ADAC-5B15-4975-9CED-50F075132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401F2-6578-44FA-950A-2139D85FC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611BA-7336-43AD-8E4C-B946094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02F9E-28F3-4AC3-B827-C01BAA7E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49A-596F-418B-ACCD-28D6FFA2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2CE0-2833-4772-B214-316EBFD0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D074-AD18-48E2-AB2B-5D51DB762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81480-956A-42C0-AE95-30D45F98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89D3-ED7F-45A3-A191-FE449283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7A521-CEED-407B-B909-91BF0F81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01A88-8A73-42A2-B7BD-136A4F4A7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48" y="4707301"/>
            <a:ext cx="2095920" cy="1546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774D7-4A93-4CCF-8774-63B05D9D8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173" t="44751" r="2154" b="46514"/>
          <a:stretch/>
        </p:blipFill>
        <p:spPr>
          <a:xfrm rot="-7140000">
            <a:off x="2292161" y="3214168"/>
            <a:ext cx="7498080" cy="398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A5B6D-4AE7-49DC-8139-983C5A1E7D0D}"/>
              </a:ext>
            </a:extLst>
          </p:cNvPr>
          <p:cNvSpPr txBox="1"/>
          <p:nvPr userDrawn="1"/>
        </p:nvSpPr>
        <p:spPr>
          <a:xfrm>
            <a:off x="2511825" y="68712"/>
            <a:ext cx="71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Douglas MacArthur High School Class of 1969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41EC3-DA74-41E4-A7B4-CF1AF5F1863B}"/>
              </a:ext>
            </a:extLst>
          </p:cNvPr>
          <p:cNvSpPr txBox="1"/>
          <p:nvPr userDrawn="1"/>
        </p:nvSpPr>
        <p:spPr>
          <a:xfrm>
            <a:off x="6024785" y="6345906"/>
            <a:ext cx="582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50 Year Reunion October 18-20, 2019</a:t>
            </a:r>
          </a:p>
        </p:txBody>
      </p:sp>
    </p:spTree>
    <p:extLst>
      <p:ext uri="{BB962C8B-B14F-4D97-AF65-F5344CB8AC3E}">
        <p14:creationId xmlns:p14="http://schemas.microsoft.com/office/powerpoint/2010/main" val="80035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D83D-C32E-4945-87AE-0362B7CF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1AB87-E01A-456A-AD89-560B02334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1351C-E965-4631-9661-DA8DC1AC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88791-4FCE-4170-9D17-580A83A7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53C4E-E556-46A2-9985-A236BC57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2DA90-7C31-4099-912B-29B2E1C135E5}"/>
              </a:ext>
            </a:extLst>
          </p:cNvPr>
          <p:cNvSpPr txBox="1"/>
          <p:nvPr userDrawn="1"/>
        </p:nvSpPr>
        <p:spPr>
          <a:xfrm>
            <a:off x="2511825" y="68712"/>
            <a:ext cx="71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Douglas MacArthur High School</a:t>
            </a:r>
          </a:p>
        </p:txBody>
      </p:sp>
    </p:spTree>
    <p:extLst>
      <p:ext uri="{BB962C8B-B14F-4D97-AF65-F5344CB8AC3E}">
        <p14:creationId xmlns:p14="http://schemas.microsoft.com/office/powerpoint/2010/main" val="307258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4E5F-642C-42BF-A5B4-CD85BBA5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5FC6E-DD81-4CFE-B012-7AF3593DC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254F6-871E-4E7F-A669-2FB881A0C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EB53E-6EDC-433C-B04E-3EF23BB8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80AC2-2DBB-4AAC-8C6F-1B19697C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18B0-88AD-43EA-9C1E-008D951E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A9C0F-0330-4EAB-A12B-F828164A1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8F245-F34F-4174-8210-98274E542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292354-0CEF-47A4-B62B-C6ABE4CBB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FEE50-E5B9-488C-83AF-9346D76E8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829AF-5F97-4A72-8074-10D47E8AB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E41BE-73E9-4F74-B47A-969D9819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D9EA0-1B1B-4A6E-80E4-F6B870A4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3EEDB-C915-4E85-9789-206BF78B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5051-3D87-48B1-9C4E-43A6827F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8BC47-E41F-4537-A87E-455D274D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0B3E6-6F8E-4920-8D94-605F95900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6A103-7C82-4B95-9C8C-FD0B849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11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B533D-482B-4987-963F-D3D8CD57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7C75E-9293-46D1-9579-8DFDA78D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246D1-97E3-4045-BF5E-4FC8E026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739A-75BA-4722-9E28-8D70F0C5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EDA74-32F6-46C0-B1BF-647DBEC1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22032-8B89-4C6C-9858-A1CBA6B01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5CC06-6147-430C-8C48-68E90CC8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4B364-6A13-4149-A09C-C3401266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B76E-FC20-422A-B3FC-5FF465DA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902F-A069-4A8C-BC78-FCE43EFF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AE63B-9403-4AA1-A734-21FD51CBD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7435B-2F57-4A4F-A9C6-E9D0B55D5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13EF4-95E9-4745-AEC2-2DD9B146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2DA88-00BF-4005-81B8-8A947175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D4D8A-8FA5-4062-8F80-AF44A35F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2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E8F97E-5483-46B9-98EA-D4D5A5E6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D1C0-7D76-47EA-8714-D67FBCC1B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B211D-D7E0-4290-B602-2EFF0BCF8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BA4D6-BE37-40C0-BAD7-B3EB7A3AC822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6E854-99D3-4CBD-A94F-9FDF700E3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2740-6277-4E3A-866B-2FF42C671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C1865-9FB4-4CB0-834B-3A1EF91044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62977-641A-4F85-8961-5D094C9FEC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0173" t="44751" r="2154" b="46514"/>
          <a:stretch/>
        </p:blipFill>
        <p:spPr>
          <a:xfrm>
            <a:off x="0" y="0"/>
            <a:ext cx="12192000" cy="59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AB476-2F86-47E2-9E51-92CC3B007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0173" t="44751" r="2154" b="46514"/>
          <a:stretch/>
        </p:blipFill>
        <p:spPr>
          <a:xfrm>
            <a:off x="0" y="6277195"/>
            <a:ext cx="12192000" cy="599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312592-F9EB-4876-9D90-A7AC6FE2CE82}"/>
              </a:ext>
            </a:extLst>
          </p:cNvPr>
          <p:cNvPicPr>
            <a:picLocks/>
          </p:cNvPicPr>
          <p:nvPr userDrawn="1"/>
        </p:nvPicPr>
        <p:blipFill rotWithShape="1">
          <a:blip r:embed="rId13"/>
          <a:srcRect l="10173" t="44751" r="2154" b="46514"/>
          <a:stretch/>
        </p:blipFill>
        <p:spPr>
          <a:xfrm rot="16200000">
            <a:off x="-3127248" y="3127248"/>
            <a:ext cx="6858000" cy="60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FBD02-FD4A-43EA-A753-A8CFC89752BF}"/>
              </a:ext>
            </a:extLst>
          </p:cNvPr>
          <p:cNvPicPr>
            <a:picLocks/>
          </p:cNvPicPr>
          <p:nvPr userDrawn="1"/>
        </p:nvPicPr>
        <p:blipFill rotWithShape="1">
          <a:blip r:embed="rId13"/>
          <a:srcRect l="10173" t="44751" r="2154" b="46514"/>
          <a:stretch/>
        </p:blipFill>
        <p:spPr>
          <a:xfrm rot="16200000">
            <a:off x="8461248" y="3127248"/>
            <a:ext cx="6858000" cy="603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F2FB0A-1ABD-4962-8F83-96C5B823001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8" y="119068"/>
            <a:ext cx="1242334" cy="10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0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0DCF4-06B2-4955-83B1-B6E2E8B72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Class of 1969 </a:t>
            </a:r>
            <a:b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50</a:t>
            </a:r>
            <a:r>
              <a:rPr lang="en-US" sz="32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Year Reunion, October 18-20, 2019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086C7-C1FD-4BE6-99A6-2FE5802BA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In Memory of our fellow Brahmas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493F5-557D-4CDB-A21F-09EBFF4C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01" y="4540795"/>
            <a:ext cx="1733550" cy="1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94FAC-FFB3-4CB4-8956-9C86AC62F42C}"/>
              </a:ext>
            </a:extLst>
          </p:cNvPr>
          <p:cNvSpPr txBox="1"/>
          <p:nvPr/>
        </p:nvSpPr>
        <p:spPr>
          <a:xfrm>
            <a:off x="2511825" y="68712"/>
            <a:ext cx="71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Douglas MacArthur High School</a:t>
            </a:r>
          </a:p>
        </p:txBody>
      </p:sp>
    </p:spTree>
    <p:extLst>
      <p:ext uri="{BB962C8B-B14F-4D97-AF65-F5344CB8AC3E}">
        <p14:creationId xmlns:p14="http://schemas.microsoft.com/office/powerpoint/2010/main" val="4037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591733" y="1345327"/>
            <a:ext cx="2643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CARRANZA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908E0-16DF-4C24-A6A3-0BD6FAFAA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9" y="2540238"/>
            <a:ext cx="2511972" cy="3330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274D2-7590-4C05-9B32-1251D304E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13113" y="2467141"/>
            <a:ext cx="2906487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9390" y="1345327"/>
            <a:ext cx="2516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55291-1FED-4B0D-934D-094DBC9D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08" y="2606690"/>
            <a:ext cx="2516281" cy="3237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9FBFB1-48EF-4A2C-8908-29FDF9505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262" y="868265"/>
            <a:ext cx="3345788" cy="35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6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095555" y="1345327"/>
            <a:ext cx="3726822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18D67-113C-4866-88E4-CEDE033D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56" y="2590251"/>
            <a:ext cx="2791148" cy="3256340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173686" y="728910"/>
            <a:ext cx="4005943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A9F1C-C255-4E31-BB0A-8A2E62E5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454" y="910053"/>
            <a:ext cx="3670406" cy="3502574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012371" y="1345327"/>
            <a:ext cx="3642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SANDY CLOPTON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(POTTER-JOHNSON)</a:t>
            </a:r>
          </a:p>
        </p:txBody>
      </p:sp>
    </p:spTree>
    <p:extLst>
      <p:ext uri="{BB962C8B-B14F-4D97-AF65-F5344CB8AC3E}">
        <p14:creationId xmlns:p14="http://schemas.microsoft.com/office/powerpoint/2010/main" val="17354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938445" y="1345327"/>
            <a:ext cx="4064875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98502" y="2467141"/>
            <a:ext cx="2800970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794170" y="728910"/>
            <a:ext cx="2950029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938446" y="1369854"/>
            <a:ext cx="3716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DENISE CONTRERAS (SERAFIN)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904A7-03D7-438C-B03D-24B87C6C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99" y="2540798"/>
            <a:ext cx="2568198" cy="33291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D3D470-D5A9-4C24-BE25-371092DC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47" y="838098"/>
            <a:ext cx="2626851" cy="36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9314" y="2467141"/>
            <a:ext cx="2646357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3699" y="1418147"/>
            <a:ext cx="251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37D182-5DCE-4861-AF95-BED54EB3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25" y="2569532"/>
            <a:ext cx="2178799" cy="32869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D1B1B-570E-40CE-AC23-05F93BD90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81"/>
          <a:stretch/>
        </p:blipFill>
        <p:spPr>
          <a:xfrm>
            <a:off x="7617320" y="872047"/>
            <a:ext cx="3275072" cy="359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9314" y="2613804"/>
            <a:ext cx="2646357" cy="3191774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07785" y="1367300"/>
            <a:ext cx="262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GREGG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DEHONEY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4E5C6-3999-4010-B962-2B09BB7E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843" y="947293"/>
            <a:ext cx="2695372" cy="3428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D2B6E-6EAD-4A2A-B2E4-EB2615629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"/>
          <a:stretch/>
        </p:blipFill>
        <p:spPr>
          <a:xfrm>
            <a:off x="1732705" y="2872596"/>
            <a:ext cx="2425225" cy="26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9314" y="2474301"/>
            <a:ext cx="2646357" cy="3400288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0949" y="1371205"/>
            <a:ext cx="2412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CRAIG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56E08-3538-4C79-BCA9-48BEFE229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64" y="2653798"/>
            <a:ext cx="2336656" cy="3006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132CE-C8EF-4455-A15D-32D0B1706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69" y="860676"/>
            <a:ext cx="2737917" cy="341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33960" y="2467141"/>
            <a:ext cx="2779248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56506" y="1345327"/>
            <a:ext cx="2579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ENGLEMAN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D4309-9CDA-419B-8CA3-D59BB1241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32" y="2589061"/>
            <a:ext cx="2511972" cy="32326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0EAA8C-6F0C-4545-8714-C930C829EFA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77265-2B19-4E00-B49D-C034964CD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9314" y="2467141"/>
            <a:ext cx="2646357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0267" y="1431367"/>
            <a:ext cx="2525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LEROY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8E13AC-1B22-4469-AF12-3656BFD4D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04" y="1310465"/>
            <a:ext cx="2843022" cy="2593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0A9EC-E126-43E0-BEC2-90BC5A4E3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44" y="3140014"/>
            <a:ext cx="2377024" cy="21680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8F7F18-E18C-4201-9C14-4F9C4B3C505C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F2650E-65AA-4C4C-9BB7-ECFB4DDF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9314" y="2510287"/>
            <a:ext cx="2646357" cy="3329796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3698" y="1345327"/>
            <a:ext cx="2511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RUDAN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FORKEY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74256-ECEA-40BC-A925-71FB953A2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94" y="2688257"/>
            <a:ext cx="2451659" cy="2898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02A0FB-D6D0-4BB1-B332-029838D6D28F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250BF-29FE-482C-89C2-D8B9DCD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27199" y="2467141"/>
            <a:ext cx="2439359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7199" y="1345327"/>
            <a:ext cx="2508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</a:t>
            </a:r>
          </a:p>
          <a:p>
            <a:pPr algn="ctr"/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EFCB2-E22E-4696-820E-A98C40CA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90" y="2584571"/>
            <a:ext cx="2037577" cy="324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E870D2-2F49-47C5-94C9-EF019B35A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  <p:pic>
        <p:nvPicPr>
          <p:cNvPr id="2" name="250f3214f4439022811eef78692f190f">
            <a:hlinkClick r:id="" action="ppaction://media"/>
            <a:extLst>
              <a:ext uri="{FF2B5EF4-FFF2-40B4-BE49-F238E27FC236}">
                <a16:creationId xmlns:a16="http://schemas.microsoft.com/office/drawing/2014/main" id="{16450EF9-578E-4D29-886C-F2CB0790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86362" y="2467141"/>
            <a:ext cx="2635472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00199" y="1345327"/>
            <a:ext cx="2635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CHARLIE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GARRETT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4305FD-4C75-43E0-81C4-BE6960C38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31"/>
          <a:stretch/>
        </p:blipFill>
        <p:spPr>
          <a:xfrm>
            <a:off x="1830980" y="2634846"/>
            <a:ext cx="2349165" cy="3199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456C2-3885-4147-8B95-C1AE0077D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5"/>
          <a:stretch/>
        </p:blipFill>
        <p:spPr>
          <a:xfrm>
            <a:off x="7619998" y="929273"/>
            <a:ext cx="3283278" cy="34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93333" y="1345327"/>
            <a:ext cx="2542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GRAHAM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DFA08-63E7-4A70-AB7A-892A1F603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79"/>
          <a:stretch/>
        </p:blipFill>
        <p:spPr>
          <a:xfrm>
            <a:off x="1555773" y="2569618"/>
            <a:ext cx="2820899" cy="3265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3ECF6-17EA-4CC3-B732-FEAF9B414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3" b="12386"/>
          <a:stretch/>
        </p:blipFill>
        <p:spPr>
          <a:xfrm>
            <a:off x="7668906" y="849086"/>
            <a:ext cx="3179942" cy="36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581400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8633" y="2467141"/>
            <a:ext cx="274320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346844" y="1397083"/>
            <a:ext cx="321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MOLLIE GUTHRIE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(MONTANIO)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4A0B6-0334-4138-9A0E-2A424EFD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9" y="2552633"/>
            <a:ext cx="2474384" cy="3305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FBF2F8-F82B-4FE4-A0F1-53486AA49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44969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59467" y="2467141"/>
            <a:ext cx="2576204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59467" y="1345327"/>
            <a:ext cx="2576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IVANOSKI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07BB2-14BD-4AD2-A59C-647C29A4A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54" y="2560638"/>
            <a:ext cx="2255634" cy="3289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13FB9-A413-47DD-95F6-8A4A2D61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5359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0267" y="1345327"/>
            <a:ext cx="2525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KARPEL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94B9F-C52A-4347-9E32-9A65DE1D9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6"/>
          <a:stretch/>
        </p:blipFill>
        <p:spPr>
          <a:xfrm>
            <a:off x="1587478" y="2591390"/>
            <a:ext cx="2801034" cy="3243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BE6ED-68E3-4EC1-BE51-855A019BF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447" y="793872"/>
            <a:ext cx="2829075" cy="37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32504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21767" y="2467141"/>
            <a:ext cx="2691442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5073" y="1414335"/>
            <a:ext cx="251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KAYSER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69732-D84A-40E0-953E-0210FEBF8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71" y="2586992"/>
            <a:ext cx="2397994" cy="32530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2B4EC4-78F0-4347-AE1A-D504CFC9B4D5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93CA13-2487-460D-A256-3FAB281E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13140" y="2467140"/>
            <a:ext cx="262253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440566" y="1345327"/>
            <a:ext cx="2795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0F071-EAFC-42A8-A2D8-7CB71BCE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35" y="2574054"/>
            <a:ext cx="2320327" cy="32746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84EDC5-F49A-428D-A11C-915869187E9C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5CB86D-6955-4255-9629-0C09B7B55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21767" y="2467141"/>
            <a:ext cx="2613904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97805" y="1345326"/>
            <a:ext cx="2437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FRITZ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F4F07-C1C6-4EBA-8461-60018BD5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06" y="2557212"/>
            <a:ext cx="2287768" cy="3308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E2AB2-63AC-4871-B724-3A0019352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891" y="791853"/>
            <a:ext cx="3175276" cy="368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87261" y="2570672"/>
            <a:ext cx="2769080" cy="334705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164771" y="1345327"/>
            <a:ext cx="3327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JANET KOEHLER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(KROLAK)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30260-B089-4552-ACDE-174D8C422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15" y="2693758"/>
            <a:ext cx="2511972" cy="3117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18B262-C0EC-43CA-BBE1-0C8A3C3D827E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F5EDC-8A74-466D-AB45-8276B96DD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0008" y="2467141"/>
            <a:ext cx="2794497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441174" y="1345327"/>
            <a:ext cx="2794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KOHUTEK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11DF5-B8E5-475C-B620-2E19E2A60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9" y="2625982"/>
            <a:ext cx="2511972" cy="3185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6E2AF-0B72-4E8B-8FAE-3598974D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68" y="826510"/>
            <a:ext cx="2587110" cy="36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52755" y="2467141"/>
            <a:ext cx="2846717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76109" y="1345327"/>
            <a:ext cx="245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664D2-AA09-4C2D-B40D-ED3FDCBB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15" y="2576300"/>
            <a:ext cx="2457797" cy="3258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6E3017-DA44-4A3B-A977-0C5559FD9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283" y="819452"/>
            <a:ext cx="3337881" cy="3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30392" y="2510287"/>
            <a:ext cx="2665563" cy="3381555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61727" y="1362579"/>
            <a:ext cx="243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LYNNE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LEWIS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C6763-D28C-4761-BC26-419AC646C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06" y="2661340"/>
            <a:ext cx="2357234" cy="31016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37DB99-FD12-4C31-9898-6F0708536F55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96A7FE-3299-4433-B04E-48CE11410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18249" y="2467141"/>
            <a:ext cx="2907102" cy="339882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441174" y="1345327"/>
            <a:ext cx="3051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NANCY MARTIN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(KRSZJZANIEK)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E2EE7-79B7-4AB5-899F-9DE8FE456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50" y="2663653"/>
            <a:ext cx="2645101" cy="3005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F099CA-3DAA-44CC-81C6-DB6CFE22DDFC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91A2E-70A5-4B26-96C8-86E051B92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44133" y="1345327"/>
            <a:ext cx="2491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DAWN</a:t>
            </a:r>
          </a:p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McINTIRE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D0365-84D6-4612-BAFC-A0DEF18BA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32" y="2673157"/>
            <a:ext cx="2743768" cy="3138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458A44-A731-4453-8631-12EC3CA682D3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9C1427-43DC-4FCA-A6FC-0FFDC823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30393" y="2467141"/>
            <a:ext cx="2682816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537392" y="702415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813005" y="1345327"/>
            <a:ext cx="2422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78FD5-A023-4575-A6F0-B7CF4A7DD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6" y="2634846"/>
            <a:ext cx="2306434" cy="3203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4FD4D-B448-426D-9D1C-0BA47DF12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77" y="989360"/>
            <a:ext cx="3146630" cy="32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56273" y="2467141"/>
            <a:ext cx="266087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574800" y="1345327"/>
            <a:ext cx="2660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RANDY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MERKIN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298AC-CA98-4F7F-85B7-2F77F9DE9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9" y="2617591"/>
            <a:ext cx="2430678" cy="322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1334B-7313-4E3F-BDA7-142381615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48" y="797918"/>
            <a:ext cx="2186422" cy="37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47645" y="2467141"/>
            <a:ext cx="2588025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7199" y="1345327"/>
            <a:ext cx="2508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OLS0N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03C89-76C0-4089-9FA1-6195558F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73" y="2571718"/>
            <a:ext cx="2221768" cy="3267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3D4000-A10E-4773-8D81-5FCB0E81E65F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EDDC9-FB0E-47ED-9C05-1EE0ECEC2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76400" y="2467141"/>
            <a:ext cx="255927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76400" y="1345327"/>
            <a:ext cx="2559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FRED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PITZKE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DFA51-9DD6-4653-AE1E-CF1FF6A34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8" y="2634846"/>
            <a:ext cx="2255634" cy="32092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C13D6F-C0D1-415D-A90F-2BDA4E8DC475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724FB6-0436-40BA-9382-1936A3BEB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11085" y="2467141"/>
            <a:ext cx="2721429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84273" y="1345327"/>
            <a:ext cx="245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JIMMY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316F0-698B-4551-A949-30BD58E1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4"/>
          <a:stretch/>
        </p:blipFill>
        <p:spPr>
          <a:xfrm>
            <a:off x="1784274" y="2591303"/>
            <a:ext cx="2377407" cy="3254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2FB09-06DE-42CA-915E-A15FEEF2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60"/>
          <a:stretch/>
        </p:blipFill>
        <p:spPr>
          <a:xfrm>
            <a:off x="7676123" y="860270"/>
            <a:ext cx="3164355" cy="35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11085" y="2467141"/>
            <a:ext cx="2721429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332764" y="923881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821472" y="1345327"/>
            <a:ext cx="240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STEPHANIE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SIEBERT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FB08A-DEBF-49E0-B8A8-FA1C11EF9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50" y="2618210"/>
            <a:ext cx="2289501" cy="3205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6FEC-8C30-4163-B034-F5C6370F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832" y="1027515"/>
            <a:ext cx="2157767" cy="36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8429" y="2467141"/>
            <a:ext cx="2797628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650453" y="728910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1343" y="1345327"/>
            <a:ext cx="2524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CHESTER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74715-F15A-4759-8CA5-C071C693E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32"/>
          <a:stretch/>
        </p:blipFill>
        <p:spPr>
          <a:xfrm>
            <a:off x="1711343" y="2602188"/>
            <a:ext cx="2524328" cy="3221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AD84E-B692-4D21-83BB-B78E7E6C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49" y="820413"/>
            <a:ext cx="2946822" cy="36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93333" y="2467141"/>
            <a:ext cx="2481852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93333" y="1345327"/>
            <a:ext cx="2542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35A44-A575-43D9-889D-FA4DED09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5" y="2607111"/>
            <a:ext cx="2185568" cy="3269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36362A-1AAF-4E2B-8C3C-191A801D1F8C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451AFA-C5A7-412A-84B2-34AAE63E4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27199" y="2467141"/>
            <a:ext cx="250847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7199" y="1345327"/>
            <a:ext cx="2508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SNYDER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BC989-D625-4F06-85AE-B1120754D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52" y="2660560"/>
            <a:ext cx="2218267" cy="3105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91A50B-92D3-4E26-AE7B-77E8E50FD45F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BBA4E-1521-4D38-BEB4-B60255CA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802921" y="2467141"/>
            <a:ext cx="2432749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650453" y="728910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7199" y="1345327"/>
            <a:ext cx="2508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D8ECC-C6BA-424F-BD0D-24B244A9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78" y="2551549"/>
            <a:ext cx="2163234" cy="3320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1D725-66A5-4547-A7A9-403E369F7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40" y="926200"/>
            <a:ext cx="3029904" cy="34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8429" y="2467141"/>
            <a:ext cx="2797628" cy="3407448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578429" y="1345327"/>
            <a:ext cx="2657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MICHELLE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STRICKLAND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8A9AC-0428-41A0-A9A4-4036117AE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9" y="2652714"/>
            <a:ext cx="2511972" cy="3052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6F6823-AEA6-4CF7-BCA2-3BDB133DD5CE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9251CF-AADC-4B7A-A41B-57AF0A61A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10267" y="2467141"/>
            <a:ext cx="2525404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349860" y="874018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10267" y="1345327"/>
            <a:ext cx="2525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TEAGARDEN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CFC5F-65E7-4680-8EC6-A0DCCE89A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32" y="2634846"/>
            <a:ext cx="2187901" cy="3217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84771-22B2-4474-B699-8DF449589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54" y="1045620"/>
            <a:ext cx="2533121" cy="35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8429" y="2467141"/>
            <a:ext cx="2797628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537392" y="947943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578429" y="1345327"/>
            <a:ext cx="2657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 TOWER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(HART)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44BEA-269E-4350-979D-6CCE3F8D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"/>
          <a:stretch/>
        </p:blipFill>
        <p:spPr>
          <a:xfrm>
            <a:off x="1740951" y="2572268"/>
            <a:ext cx="2511972" cy="328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755DB-FB78-4FDB-A324-2C713AE3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0632" y="1166976"/>
            <a:ext cx="2435913" cy="34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28394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78429" y="2467141"/>
            <a:ext cx="2797628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650453" y="728910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999067" y="1328394"/>
            <a:ext cx="3826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CAROLYN WALKER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(RODRIGUEZ)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A64D5-8ABD-4F0C-8923-9E9637B55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25" y="2623021"/>
            <a:ext cx="2511972" cy="3162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F725C-3696-4EA5-A67B-7F3EFC29C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26" y="959057"/>
            <a:ext cx="2399575" cy="33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154685"/>
            <a:ext cx="3376774" cy="4993869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441174" y="2467141"/>
            <a:ext cx="3051313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650453" y="728910"/>
            <a:ext cx="3263711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277836" y="1154685"/>
            <a:ext cx="3376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VICKIE WILLARD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(PATTERSON)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EDC01-72A1-4457-9913-B46C9E28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06"/>
          <a:stretch/>
        </p:blipFill>
        <p:spPr>
          <a:xfrm>
            <a:off x="1580121" y="2591390"/>
            <a:ext cx="2820899" cy="3243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C7766-E089-4DF4-B955-61CDAD4F3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83"/>
          <a:stretch/>
        </p:blipFill>
        <p:spPr>
          <a:xfrm>
            <a:off x="7824342" y="840406"/>
            <a:ext cx="2948256" cy="36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154685"/>
            <a:ext cx="3376774" cy="4993869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630392" y="2467141"/>
            <a:ext cx="2560320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23699" y="1154685"/>
            <a:ext cx="2511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BECKY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681F5-0A37-4B7A-B194-B96096E10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77" y="2564199"/>
            <a:ext cx="2250750" cy="32823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F842A6-5EC6-40FD-B84E-60388192C560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21380B-9632-4C0E-87B3-9900E4761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33909" y="2467141"/>
            <a:ext cx="2441276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59467" y="1345327"/>
            <a:ext cx="2576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5DD55-7F0F-4125-AC7D-2932CEBF0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97" y="2596620"/>
            <a:ext cx="2187901" cy="32175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088625-56FA-403B-B759-DDCB7FF368B9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C6FF46-ED33-4AA5-8CEE-3A1A2CC0A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0DCF4-06B2-4955-83B1-B6E2E8B72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Class of 1969 </a:t>
            </a:r>
            <a:b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50</a:t>
            </a:r>
            <a:r>
              <a:rPr lang="en-US" sz="3200" b="1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Year Reunion, October 18-20, 2019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086C7-C1FD-4BE6-99A6-2FE5802BA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In Memory of our fellow Brahmas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493F5-557D-4CDB-A21F-09EBFF4CB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01" y="4540795"/>
            <a:ext cx="1733550" cy="1581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94FAC-FFB3-4CB4-8956-9C86AC62F42C}"/>
              </a:ext>
            </a:extLst>
          </p:cNvPr>
          <p:cNvSpPr txBox="1"/>
          <p:nvPr/>
        </p:nvSpPr>
        <p:spPr>
          <a:xfrm>
            <a:off x="2511825" y="68712"/>
            <a:ext cx="716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Douglas MacArthur High School</a:t>
            </a:r>
          </a:p>
        </p:txBody>
      </p:sp>
    </p:spTree>
    <p:extLst>
      <p:ext uri="{BB962C8B-B14F-4D97-AF65-F5344CB8AC3E}">
        <p14:creationId xmlns:p14="http://schemas.microsoft.com/office/powerpoint/2010/main" val="22896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16657" y="2467141"/>
            <a:ext cx="2449901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08667" y="1345327"/>
            <a:ext cx="2627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SUZIE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B666C-C35E-408F-AA37-E4E4A542C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23" y="2553548"/>
            <a:ext cx="2170968" cy="3303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AE946-E080-48DA-9195-B7D5768D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26875" y="2518913"/>
            <a:ext cx="2881224" cy="3347049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592118" y="784851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115713" y="1345327"/>
            <a:ext cx="3376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BENZING (JONES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900F1-4F68-43F7-ABFC-F9F2441E7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78" y="2634846"/>
            <a:ext cx="2651018" cy="309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EB7151-259E-47EC-A25E-CD9177154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26" y="972446"/>
            <a:ext cx="2333583" cy="34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708030" y="2510287"/>
            <a:ext cx="2527641" cy="3364302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08667" y="1345327"/>
            <a:ext cx="2627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JANINE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1E26A-9D0D-4FD8-ACF4-37B32FF30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27" y="2636305"/>
            <a:ext cx="2223046" cy="3112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F38928-133D-4162-9618-86A4BA09BE41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55F003-C4BE-4EE6-BACE-AA608B097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95887" y="2527540"/>
            <a:ext cx="2794958" cy="3338422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771871" y="1345326"/>
            <a:ext cx="246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JIM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BOLDT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8EEB-98B2-4C9D-A342-B224818B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71" y="2665496"/>
            <a:ext cx="2463800" cy="3079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DA2891-2BE2-43F4-B2AC-04925D7B2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18" y="1310465"/>
            <a:ext cx="2843022" cy="25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197EB45D-04FD-472F-AB75-A4F1C03ABA1F}"/>
              </a:ext>
            </a:extLst>
          </p:cNvPr>
          <p:cNvSpPr/>
          <p:nvPr/>
        </p:nvSpPr>
        <p:spPr>
          <a:xfrm>
            <a:off x="1277836" y="1345327"/>
            <a:ext cx="3376774" cy="4803227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8399-E928-4EF5-9E66-2261EA255B06}"/>
              </a:ext>
            </a:extLst>
          </p:cNvPr>
          <p:cNvSpPr/>
          <p:nvPr/>
        </p:nvSpPr>
        <p:spPr>
          <a:xfrm>
            <a:off x="1509623" y="2467141"/>
            <a:ext cx="2950234" cy="3476460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1BBC8-AAFD-40DD-8BBF-4935824B0FDD}"/>
              </a:ext>
            </a:extLst>
          </p:cNvPr>
          <p:cNvSpPr/>
          <p:nvPr/>
        </p:nvSpPr>
        <p:spPr>
          <a:xfrm>
            <a:off x="7445829" y="728910"/>
            <a:ext cx="3581400" cy="3864861"/>
          </a:xfrm>
          <a:prstGeom prst="rect">
            <a:avLst/>
          </a:prstGeom>
          <a:solidFill>
            <a:schemeClr val="bg1"/>
          </a:solidFill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2F531-2B4E-4D35-809D-A70B236CA2E3}"/>
              </a:ext>
            </a:extLst>
          </p:cNvPr>
          <p:cNvSpPr txBox="1"/>
          <p:nvPr/>
        </p:nvSpPr>
        <p:spPr>
          <a:xfrm>
            <a:off x="1636611" y="1345327"/>
            <a:ext cx="2599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CATHY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419EDF-C245-4A66-A44A-7B2B571A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11" y="2547790"/>
            <a:ext cx="2707683" cy="3336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43AEDC-94FA-43F1-B5BF-1F853046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882" y="871243"/>
            <a:ext cx="3188610" cy="35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138</Words>
  <Application>Microsoft Office PowerPoint</Application>
  <PresentationFormat>Widescreen</PresentationFormat>
  <Paragraphs>92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Office Theme</vt:lpstr>
      <vt:lpstr>Class of 1969  50  Year Reunion, October 18-20,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of 1969  50  Year Reunion, October 18-20, 2019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Wimmershoff, Ralf</dc:creator>
  <cp:lastModifiedBy>Gary Caswell</cp:lastModifiedBy>
  <cp:revision>55</cp:revision>
  <dcterms:created xsi:type="dcterms:W3CDTF">2019-10-12T17:20:46Z</dcterms:created>
  <dcterms:modified xsi:type="dcterms:W3CDTF">2019-10-21T17:51:07Z</dcterms:modified>
</cp:coreProperties>
</file>